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2632576"/>
        <c:axId val="202699904"/>
      </c:barChart>
      <c:catAx>
        <c:axId val="202632576"/>
        <c:scaling>
          <c:orientation val="minMax"/>
        </c:scaling>
        <c:delete val="0"/>
        <c:axPos val="b"/>
        <c:majorTickMark val="out"/>
        <c:minorTickMark val="none"/>
        <c:tickLblPos val="nextTo"/>
        <c:crossAx val="202699904"/>
        <c:crosses val="autoZero"/>
        <c:auto val="1"/>
        <c:lblAlgn val="ctr"/>
        <c:lblOffset val="100"/>
        <c:noMultiLvlLbl val="0"/>
      </c:catAx>
      <c:valAx>
        <c:axId val="202699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2632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80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5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18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9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96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397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317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28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8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7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4DC54-FDAB-458A-BCD4-7C151ABF795B}" type="datetimeFigureOut">
              <a:rPr lang="en-US" smtClean="0"/>
              <a:t>4/3/2015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A931D-3434-4B09-82E8-78D6CC8C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2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Qa 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Qa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8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Qa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0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561332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32023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6100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Qa test</vt:lpstr>
      <vt:lpstr>Qa test</vt:lpstr>
      <vt:lpstr>PowerPoint Presentation</vt:lpstr>
      <vt:lpstr>PowerPoint Presentation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 test</dc:title>
  <dc:creator>yg29961</dc:creator>
  <cp:lastModifiedBy>yg29961</cp:lastModifiedBy>
  <cp:revision>1</cp:revision>
  <dcterms:created xsi:type="dcterms:W3CDTF">2015-04-03T02:14:28Z</dcterms:created>
  <dcterms:modified xsi:type="dcterms:W3CDTF">2015-04-03T02:15:35Z</dcterms:modified>
</cp:coreProperties>
</file>